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4382413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611"/>
    <p:restoredTop sz="96405"/>
  </p:normalViewPr>
  <p:slideViewPr>
    <p:cSldViewPr snapToGrid="0" snapToObjects="1">
      <p:cViewPr varScale="1">
        <p:scale>
          <a:sx n="64" d="100"/>
          <a:sy n="64" d="100"/>
        </p:scale>
        <p:origin x="3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52857F95-61F8-A347-9FC5-3B6A43EE18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24A520D-5C01-1443-A77C-A28A588D72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AD868-8607-3C4E-989D-A7BA9118F66C}" type="datetimeFigureOut">
              <a:rPr lang="fr-FR" smtClean="0"/>
              <a:t>22/10/2021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24E1480-57EE-864C-9576-F47C60338DE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82CEFAC-AF99-D84C-B78F-DFBA4253827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DDE7DC-F618-4A47-9ADB-BBDEE2F6A5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271661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0F429-BAA5-334F-B7E8-759211786E60}" type="datetimeFigureOut">
              <a:rPr lang="fr-FR" smtClean="0"/>
              <a:t>22/10/2021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DD2E0B-FA26-0F43-9204-600FF147F4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2803611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1pPr>
    <a:lvl2pPr marL="658326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2pPr>
    <a:lvl3pPr marL="1316651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3pPr>
    <a:lvl4pPr marL="1974977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4pPr>
    <a:lvl5pPr marL="2633304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5pPr>
    <a:lvl6pPr marL="3291630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6pPr>
    <a:lvl7pPr marL="3949955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7pPr>
    <a:lvl8pPr marL="4608281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8pPr>
    <a:lvl9pPr marL="5266607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802" y="4066162"/>
            <a:ext cx="18286810" cy="2953764"/>
          </a:xfrm>
        </p:spPr>
        <p:txBody>
          <a:bodyPr anchor="b"/>
          <a:lstStyle>
            <a:lvl1pPr algn="ctr">
              <a:defRPr sz="1199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7802" y="7204076"/>
            <a:ext cx="1828681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7819B-9857-D547-8190-95844AA39B7A}" type="datetimeFigureOut">
              <a:rPr lang="fr-FR" smtClean="0"/>
              <a:t>22/10/2021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4EEB4-1A5B-404A-87CF-CF6583C81FDE}" type="slidenum">
              <a:rPr lang="fr-FR" smtClean="0"/>
              <a:t>‹N°›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E0A89CA-A10C-8E4D-89B4-FAA7F1F434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24382413" cy="1371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23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291" y="730251"/>
            <a:ext cx="21029831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291" y="3651250"/>
            <a:ext cx="21029831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291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7819B-9857-D547-8190-95844AA39B7A}" type="datetimeFigureOut">
              <a:rPr lang="fr-FR" smtClean="0"/>
              <a:t>22/10/2021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6675" y="12712701"/>
            <a:ext cx="822906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0079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4EEB4-1A5B-404A-87CF-CF6583C81F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2966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1828709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77" indent="-457177" algn="l" defTabSz="1828709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53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886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240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594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8949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303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657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01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5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09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063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417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771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126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48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83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33EF49-436F-9F4A-8ED9-7F6AEFE64D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3A7BF7E-F603-424E-AFF7-905F553F7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12958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7</cp:revision>
  <dcterms:created xsi:type="dcterms:W3CDTF">2021-05-04T15:15:51Z</dcterms:created>
  <dcterms:modified xsi:type="dcterms:W3CDTF">2021-10-22T12:51:20Z</dcterms:modified>
</cp:coreProperties>
</file>