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4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13716000" cy="243824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5611"/>
    <p:restoredTop sz="96405"/>
  </p:normalViewPr>
  <p:slideViewPr>
    <p:cSldViewPr snapToGrid="0" snapToObjects="1">
      <p:cViewPr varScale="1">
        <p:scale>
          <a:sx n="36" d="100"/>
          <a:sy n="36" d="100"/>
        </p:scale>
        <p:origin x="2776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52857F95-61F8-A347-9FC5-3B6A43EE18E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24A520D-5C01-1443-A77C-A28A588D725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AD868-8607-3C4E-989D-A7BA9118F66C}" type="datetimeFigureOut">
              <a:rPr lang="fr-FR" smtClean="0"/>
              <a:t>22/10/2021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24E1480-57EE-864C-9576-F47C60338DE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82CEFAC-AF99-D84C-B78F-DFBA4253827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DDE7DC-F618-4A47-9ADB-BBDEE2F6A5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2271661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D0F429-BAA5-334F-B7E8-759211786E60}" type="datetimeFigureOut">
              <a:rPr lang="fr-FR" smtClean="0"/>
              <a:t>22/10/2021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560638" y="1143000"/>
            <a:ext cx="17367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DD2E0B-FA26-0F43-9204-600FF147F40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2803611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1316651" rtl="0" eaLnBrk="1" latinLnBrk="0" hangingPunct="1">
      <a:defRPr sz="1728" kern="1200">
        <a:solidFill>
          <a:schemeClr val="tx1"/>
        </a:solidFill>
        <a:latin typeface="+mn-lt"/>
        <a:ea typeface="+mn-ea"/>
        <a:cs typeface="+mn-cs"/>
      </a:defRPr>
    </a:lvl1pPr>
    <a:lvl2pPr marL="658326" algn="l" defTabSz="1316651" rtl="0" eaLnBrk="1" latinLnBrk="0" hangingPunct="1">
      <a:defRPr sz="1728" kern="1200">
        <a:solidFill>
          <a:schemeClr val="tx1"/>
        </a:solidFill>
        <a:latin typeface="+mn-lt"/>
        <a:ea typeface="+mn-ea"/>
        <a:cs typeface="+mn-cs"/>
      </a:defRPr>
    </a:lvl2pPr>
    <a:lvl3pPr marL="1316651" algn="l" defTabSz="1316651" rtl="0" eaLnBrk="1" latinLnBrk="0" hangingPunct="1">
      <a:defRPr sz="1728" kern="1200">
        <a:solidFill>
          <a:schemeClr val="tx1"/>
        </a:solidFill>
        <a:latin typeface="+mn-lt"/>
        <a:ea typeface="+mn-ea"/>
        <a:cs typeface="+mn-cs"/>
      </a:defRPr>
    </a:lvl3pPr>
    <a:lvl4pPr marL="1974977" algn="l" defTabSz="1316651" rtl="0" eaLnBrk="1" latinLnBrk="0" hangingPunct="1">
      <a:defRPr sz="1728" kern="1200">
        <a:solidFill>
          <a:schemeClr val="tx1"/>
        </a:solidFill>
        <a:latin typeface="+mn-lt"/>
        <a:ea typeface="+mn-ea"/>
        <a:cs typeface="+mn-cs"/>
      </a:defRPr>
    </a:lvl4pPr>
    <a:lvl5pPr marL="2633304" algn="l" defTabSz="1316651" rtl="0" eaLnBrk="1" latinLnBrk="0" hangingPunct="1">
      <a:defRPr sz="1728" kern="1200">
        <a:solidFill>
          <a:schemeClr val="tx1"/>
        </a:solidFill>
        <a:latin typeface="+mn-lt"/>
        <a:ea typeface="+mn-ea"/>
        <a:cs typeface="+mn-cs"/>
      </a:defRPr>
    </a:lvl5pPr>
    <a:lvl6pPr marL="3291630" algn="l" defTabSz="1316651" rtl="0" eaLnBrk="1" latinLnBrk="0" hangingPunct="1">
      <a:defRPr sz="1728" kern="1200">
        <a:solidFill>
          <a:schemeClr val="tx1"/>
        </a:solidFill>
        <a:latin typeface="+mn-lt"/>
        <a:ea typeface="+mn-ea"/>
        <a:cs typeface="+mn-cs"/>
      </a:defRPr>
    </a:lvl6pPr>
    <a:lvl7pPr marL="3949955" algn="l" defTabSz="1316651" rtl="0" eaLnBrk="1" latinLnBrk="0" hangingPunct="1">
      <a:defRPr sz="1728" kern="1200">
        <a:solidFill>
          <a:schemeClr val="tx1"/>
        </a:solidFill>
        <a:latin typeface="+mn-lt"/>
        <a:ea typeface="+mn-ea"/>
        <a:cs typeface="+mn-cs"/>
      </a:defRPr>
    </a:lvl7pPr>
    <a:lvl8pPr marL="4608281" algn="l" defTabSz="1316651" rtl="0" eaLnBrk="1" latinLnBrk="0" hangingPunct="1">
      <a:defRPr sz="1728" kern="1200">
        <a:solidFill>
          <a:schemeClr val="tx1"/>
        </a:solidFill>
        <a:latin typeface="+mn-lt"/>
        <a:ea typeface="+mn-ea"/>
        <a:cs typeface="+mn-cs"/>
      </a:defRPr>
    </a:lvl8pPr>
    <a:lvl9pPr marL="5266607" algn="l" defTabSz="1316651" rtl="0" eaLnBrk="1" latinLnBrk="0" hangingPunct="1">
      <a:defRPr sz="172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8124092"/>
            <a:ext cx="11658600" cy="4354964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0" y="12806412"/>
            <a:ext cx="10287000" cy="5886771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7819B-9857-D547-8190-95844AA39B7A}" type="datetimeFigureOut">
              <a:rPr lang="fr-FR" smtClean="0"/>
              <a:t>22/10/2021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4EEB4-1A5B-404A-87CF-CF6583C81FDE}" type="slidenum">
              <a:rPr lang="fr-FR" smtClean="0"/>
              <a:t>‹N°›</a:t>
            </a:fld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40D2EA9D-03E0-9F42-8ADA-88286369FE5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6" y="0"/>
            <a:ext cx="13715107" cy="24382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9069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1298143"/>
            <a:ext cx="11830050" cy="47128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6490689"/>
            <a:ext cx="11830050" cy="154704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22598890"/>
            <a:ext cx="3086100" cy="12981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37819B-9857-D547-8190-95844AA39B7A}" type="datetimeFigureOut">
              <a:rPr lang="fr-FR" smtClean="0"/>
              <a:t>22/10/2021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22598890"/>
            <a:ext cx="4629150" cy="12981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22598890"/>
            <a:ext cx="3086100" cy="12981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34EEB4-1A5B-404A-87CF-CF6583C81FD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3917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33EF49-436F-9F4A-8ED9-7F6AEFE64DF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83A7BF7E-F603-424E-AFF7-905F553F7D2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129583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</TotalTime>
  <Words>0</Words>
  <Application>Microsoft Macintosh PowerPoint</Application>
  <PresentationFormat>Personnalisé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Microsoft Office User</dc:creator>
  <cp:lastModifiedBy>Microsoft Office User</cp:lastModifiedBy>
  <cp:revision>6</cp:revision>
  <dcterms:created xsi:type="dcterms:W3CDTF">2021-05-04T15:15:51Z</dcterms:created>
  <dcterms:modified xsi:type="dcterms:W3CDTF">2021-10-22T12:51:05Z</dcterms:modified>
</cp:coreProperties>
</file>